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jansko-vaspitan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819400"/>
            <a:ext cx="24384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sr-Cyrl-RS" sz="3600" dirty="0" smtClean="0"/>
              <a:t>ГРАЂАНСКО ВАСПИТАЊЕ У ТЕХНИЧКОЈ ШКОЛИ СА ДОМОМ УЧЕНИКА “НИКОЛА ТЕСЛА” У КОСТОЛЦУ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57800"/>
            <a:ext cx="8229600" cy="1447800"/>
          </a:xfrm>
        </p:spPr>
        <p:txBody>
          <a:bodyPr/>
          <a:lstStyle/>
          <a:p>
            <a:r>
              <a:rPr lang="sr-Cyrl-RS" dirty="0" smtClean="0"/>
              <a:t>Марина Голубовић, стручни сарадник – психолог и професор грађанског васпитања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Видимо се на часу Грађанског васпитања!</a:t>
            </a:r>
          </a:p>
          <a:p>
            <a:pPr algn="ctr">
              <a:buNone/>
            </a:pPr>
            <a:endParaRPr lang="sr-Cyrl-RS" dirty="0" smtClean="0"/>
          </a:p>
          <a:p>
            <a:pPr algn="ctr">
              <a:buNone/>
            </a:pPr>
            <a:endParaRPr lang="sr-Cyrl-RS" dirty="0" smtClean="0"/>
          </a:p>
          <a:p>
            <a:pPr algn="ctr">
              <a:buNone/>
            </a:pPr>
            <a:endParaRPr lang="sr-Cyrl-RS" dirty="0" smtClean="0"/>
          </a:p>
          <a:p>
            <a:pPr algn="ctr">
              <a:buNone/>
            </a:pPr>
            <a:endParaRPr lang="sr-Cyrl-RS" dirty="0" smtClean="0"/>
          </a:p>
          <a:p>
            <a:pPr algn="ctr">
              <a:buNone/>
            </a:pPr>
            <a:endParaRPr lang="sr-Cyrl-RS" dirty="0" smtClean="0"/>
          </a:p>
          <a:p>
            <a:pPr algn="ctr">
              <a:buNone/>
            </a:pPr>
            <a:endParaRPr lang="sr-Cyrl-RS" dirty="0" smtClean="0"/>
          </a:p>
          <a:p>
            <a:pPr algn="ctr">
              <a:buNone/>
            </a:pPr>
            <a:endParaRPr lang="sr-Cyrl-RS" dirty="0" smtClean="0"/>
          </a:p>
          <a:p>
            <a:pPr algn="ctr">
              <a:buNone/>
            </a:pPr>
            <a:r>
              <a:rPr lang="sr-Cyrl-RS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ХВАЛА НА ПАЖЊИ !</a:t>
            </a:r>
            <a:endParaRPr lang="en-US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5" name="Picture 4" descr="zadnji 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196" y="1676395"/>
            <a:ext cx="3657607" cy="243840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Добро дошли на наставу у којој се: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sr-Cyrl-RS" dirty="0" smtClean="0"/>
              <a:t>поштују слобода изражавања, мишљења и ставова</a:t>
            </a:r>
          </a:p>
          <a:p>
            <a:r>
              <a:rPr lang="sr-Cyrl-RS" dirty="0" smtClean="0"/>
              <a:t>унапређује вештина комуникације</a:t>
            </a:r>
          </a:p>
          <a:p>
            <a:r>
              <a:rPr lang="sr-Cyrl-RS" dirty="0" smtClean="0"/>
              <a:t>развија способност критичког мишљења</a:t>
            </a:r>
          </a:p>
          <a:p>
            <a:r>
              <a:rPr lang="sr-Cyrl-RS" dirty="0" smtClean="0"/>
              <a:t>уважавају разлике</a:t>
            </a:r>
          </a:p>
          <a:p>
            <a:r>
              <a:rPr lang="sr-Cyrl-RS" dirty="0" smtClean="0"/>
              <a:t>развија тимски рад</a:t>
            </a:r>
          </a:p>
          <a:p>
            <a:r>
              <a:rPr lang="sr-Cyrl-RS" dirty="0" smtClean="0"/>
              <a:t>чувају универзалне људске вредности</a:t>
            </a:r>
          </a:p>
          <a:p>
            <a:pPr algn="ctr">
              <a:buNone/>
            </a:pPr>
            <a:endParaRPr lang="sr-Cyrl-RS" sz="2400" b="1" dirty="0" smtClean="0"/>
          </a:p>
          <a:p>
            <a:pPr algn="ctr">
              <a:buNone/>
            </a:pPr>
            <a:r>
              <a:rPr lang="sr-Cyrl-RS" sz="2400" b="1" dirty="0" smtClean="0"/>
              <a:t>ДОБРО ДОШЛИ НА НАСТАВУ ГРАЂАНСКОГ ВАСПИТАЊА !</a:t>
            </a:r>
            <a:endParaRPr lang="en-US" sz="2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Неколико занимљивих тема у настави Грађанског васпитања у 1. разреду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Лични идентитет</a:t>
            </a:r>
          </a:p>
          <a:p>
            <a:r>
              <a:rPr lang="sr-Cyrl-RS" dirty="0" smtClean="0"/>
              <a:t>Стереотипи и предрасуде</a:t>
            </a:r>
          </a:p>
          <a:p>
            <a:r>
              <a:rPr lang="sr-Cyrl-RS" dirty="0" smtClean="0"/>
              <a:t>Толеранција и дискриминација</a:t>
            </a:r>
          </a:p>
          <a:p>
            <a:r>
              <a:rPr lang="sr-Cyrl-RS" dirty="0" smtClean="0"/>
              <a:t>Комуникација у групи</a:t>
            </a:r>
          </a:p>
          <a:p>
            <a:r>
              <a:rPr lang="sr-Cyrl-RS" dirty="0" smtClean="0"/>
              <a:t>Изражавање мишљења</a:t>
            </a:r>
          </a:p>
          <a:p>
            <a:r>
              <a:rPr lang="sr-Cyrl-RS" dirty="0" smtClean="0"/>
              <a:t>Сарадња</a:t>
            </a:r>
          </a:p>
          <a:p>
            <a:r>
              <a:rPr lang="sr-Cyrl-RS" dirty="0" smtClean="0"/>
              <a:t>Решавање сукоба</a:t>
            </a:r>
          </a:p>
          <a:p>
            <a:r>
              <a:rPr lang="sr-Cyrl-RS" dirty="0" smtClean="0"/>
              <a:t>Насиље и постизање мира</a:t>
            </a:r>
            <a:endParaRPr lang="en-US" dirty="0"/>
          </a:p>
        </p:txBody>
      </p:sp>
      <p:pic>
        <p:nvPicPr>
          <p:cNvPr id="4" name="Picture 3" descr="ucimo-de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1700" y="200025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Неколико занимљивих тема у настави Грађанског васпитања у 2. разреду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Потребе и права</a:t>
            </a:r>
          </a:p>
          <a:p>
            <a:r>
              <a:rPr lang="sr-Cyrl-RS" dirty="0" smtClean="0"/>
              <a:t>Права и правила у учионици</a:t>
            </a:r>
          </a:p>
          <a:p>
            <a:r>
              <a:rPr lang="sr-Cyrl-RS" dirty="0" smtClean="0"/>
              <a:t>Дечија и људска права</a:t>
            </a:r>
          </a:p>
          <a:p>
            <a:r>
              <a:rPr lang="sr-Cyrl-RS" dirty="0" smtClean="0"/>
              <a:t>Одговорности деце и младих</a:t>
            </a:r>
          </a:p>
          <a:p>
            <a:r>
              <a:rPr lang="sr-Cyrl-RS" dirty="0" smtClean="0"/>
              <a:t>Кршење и заштита права детета</a:t>
            </a:r>
          </a:p>
          <a:p>
            <a:r>
              <a:rPr lang="sr-Cyrl-RS" dirty="0" smtClean="0"/>
              <a:t>Планирање и извођење акција у корист права</a:t>
            </a:r>
          </a:p>
          <a:p>
            <a:endParaRPr lang="sr-Cyrl-RS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8512" y="485775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Неколико занимљивих тема у настави Грађанског васпитања у 3. разреду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Грађански живот, политика и власт</a:t>
            </a:r>
          </a:p>
          <a:p>
            <a:r>
              <a:rPr lang="ru-RU" dirty="0" smtClean="0"/>
              <a:t>Демократија</a:t>
            </a:r>
          </a:p>
          <a:p>
            <a:r>
              <a:rPr lang="ru-RU" dirty="0" smtClean="0"/>
              <a:t>Подела власти</a:t>
            </a:r>
          </a:p>
          <a:p>
            <a:r>
              <a:rPr lang="ru-RU" dirty="0" smtClean="0"/>
              <a:t>Грађанска иницијатива</a:t>
            </a:r>
          </a:p>
          <a:p>
            <a:r>
              <a:rPr lang="ru-RU" dirty="0" smtClean="0"/>
              <a:t>Удружења грађана</a:t>
            </a:r>
          </a:p>
          <a:p>
            <a:r>
              <a:rPr lang="sr-Cyrl-RS" dirty="0" smtClean="0"/>
              <a:t>Грађански активизам</a:t>
            </a:r>
          </a:p>
          <a:p>
            <a:r>
              <a:rPr lang="sr-Cyrl-RS" dirty="0" smtClean="0"/>
              <a:t>Грађанска иницијатива</a:t>
            </a:r>
          </a:p>
          <a:p>
            <a:r>
              <a:rPr lang="ru-RU" dirty="0" smtClean="0"/>
              <a:t>Вођење дебате и симулација заседања скупштине</a:t>
            </a:r>
            <a:endParaRPr lang="sr-Cyrl-RS" dirty="0" smtClean="0"/>
          </a:p>
        </p:txBody>
      </p:sp>
      <p:pic>
        <p:nvPicPr>
          <p:cNvPr id="4" name="Picture 3" descr="odnos-izmec491u-razlic48ditih-oblika-vlast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3671" y="2434937"/>
            <a:ext cx="3751729" cy="28990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Неколико занимљивих тема у настави Грађанског васпитања у 4. разреду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Разговор са послодавцем</a:t>
            </a:r>
          </a:p>
          <a:p>
            <a:r>
              <a:rPr lang="sr-Cyrl-RS" dirty="0" smtClean="0"/>
              <a:t>Планирање каријере и улазак у свет рада</a:t>
            </a:r>
          </a:p>
          <a:p>
            <a:r>
              <a:rPr lang="sr-Cyrl-RS" dirty="0" smtClean="0"/>
              <a:t>Улога медија у савременом друштву</a:t>
            </a:r>
          </a:p>
          <a:p>
            <a:r>
              <a:rPr lang="ru-RU" dirty="0" smtClean="0"/>
              <a:t>Информације од јавног значаја</a:t>
            </a:r>
          </a:p>
          <a:p>
            <a:r>
              <a:rPr lang="ru-RU" dirty="0" smtClean="0"/>
              <a:t>Заштита права на информисање</a:t>
            </a:r>
          </a:p>
          <a:p>
            <a:endParaRPr lang="sr-Cyrl-RS" dirty="0" smtClean="0"/>
          </a:p>
        </p:txBody>
      </p:sp>
      <p:pic>
        <p:nvPicPr>
          <p:cNvPr id="5" name="Picture 4" descr="how-to-survive-an-interview-in-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064" y="4343400"/>
            <a:ext cx="3505872" cy="234068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Вредности предмета</a:t>
            </a:r>
            <a:br>
              <a:rPr lang="sr-Cyrl-RS" dirty="0" smtClean="0"/>
            </a:br>
            <a:r>
              <a:rPr lang="sr-Cyrl-RS" dirty="0" smtClean="0"/>
              <a:t>Грађанско васпитање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Грађанско васпитање се између осталог бави и појавама у друштву, како позитивним тако и негативним. Њих треба уочити да би знали како да препознамо позитивне а како да се клонимо негативних.</a:t>
            </a:r>
          </a:p>
          <a:p>
            <a:pPr marL="0" indent="0">
              <a:buNone/>
            </a:pPr>
            <a:r>
              <a:rPr lang="ru-RU" dirty="0" smtClean="0"/>
              <a:t>Кроз наставни план и програм грађанског васпитања ученици проширују своје опште образовање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mtClean="0"/>
              <a:t>Позитивна мишљења ученика о предмету Грађанско васпитање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mtClean="0"/>
              <a:t>Слобода изражавања мишљења</a:t>
            </a:r>
          </a:p>
          <a:p>
            <a:r>
              <a:rPr lang="sr-Cyrl-RS" smtClean="0"/>
              <a:t>Гледање документарних филмова са накнадном дискусијом</a:t>
            </a:r>
          </a:p>
          <a:p>
            <a:r>
              <a:rPr lang="sr-Cyrl-RS" smtClean="0"/>
              <a:t>Занимљиве теме које предмет обрађује</a:t>
            </a:r>
          </a:p>
          <a:p>
            <a:r>
              <a:rPr lang="sr-Cyrl-RS" smtClean="0"/>
              <a:t>Пријатна атмосфера на часу без присуства страха од оцене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47147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7943" y="1173639"/>
            <a:ext cx="3788115" cy="5303361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290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ГРАЂАНСКО ВАСПИТАЊЕ У ТЕХНИЧКОЈ ШКОЛИ СА ДОМОМ УЧЕНИКА “НИКОЛА ТЕСЛА” У КОСТОЛЦУ</vt:lpstr>
      <vt:lpstr>Добро дошли на наставу у којој се:</vt:lpstr>
      <vt:lpstr>Неколико занимљивих тема у настави Грађанског васпитања у 1. разреду</vt:lpstr>
      <vt:lpstr>Неколико занимљивих тема у настави Грађанског васпитања у 2. разреду</vt:lpstr>
      <vt:lpstr>Неколико занимљивих тема у настави Грађанског васпитања у 3. разреду</vt:lpstr>
      <vt:lpstr>Неколико занимљивих тема у настави Грађанског васпитања у 4. разреду</vt:lpstr>
      <vt:lpstr>Вредности предмета Грађанско васпитање</vt:lpstr>
      <vt:lpstr>Позитивна мишљења ученика о предмету Грађанско васпитање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ГРАЂАНСКО ВАСПИТАЊЕ У ТЕХНИЧКОЈ ШКОЛИ СА ДОМОМ УЧЕНИКА “НИКОЛА ТЕСЛА” У КОСТОЛЦУ</dc:title>
  <dc:creator/>
  <cp:lastModifiedBy>Marina Golubović</cp:lastModifiedBy>
  <cp:revision>13</cp:revision>
  <dcterms:created xsi:type="dcterms:W3CDTF">2006-08-16T00:00:00Z</dcterms:created>
  <dcterms:modified xsi:type="dcterms:W3CDTF">2020-07-03T16:10:24Z</dcterms:modified>
</cp:coreProperties>
</file>