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05B4-107C-4D39-B72D-27E619FF7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961-B48A-43B8-8DDE-4308A7576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3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05B4-107C-4D39-B72D-27E619FF7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961-B48A-43B8-8DDE-4308A7576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6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05B4-107C-4D39-B72D-27E619FF7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961-B48A-43B8-8DDE-4308A7576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2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05B4-107C-4D39-B72D-27E619FF7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961-B48A-43B8-8DDE-4308A7576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05B4-107C-4D39-B72D-27E619FF7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961-B48A-43B8-8DDE-4308A7576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05B4-107C-4D39-B72D-27E619FF7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961-B48A-43B8-8DDE-4308A7576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6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05B4-107C-4D39-B72D-27E619FF7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961-B48A-43B8-8DDE-4308A7576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2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05B4-107C-4D39-B72D-27E619FF7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961-B48A-43B8-8DDE-4308A7576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8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05B4-107C-4D39-B72D-27E619FF7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961-B48A-43B8-8DDE-4308A7576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8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05B4-107C-4D39-B72D-27E619FF7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961-B48A-43B8-8DDE-4308A7576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0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05B4-107C-4D39-B72D-27E619FF7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961-B48A-43B8-8DDE-4308A7576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3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105B4-107C-4D39-B72D-27E619FF7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C0961-B48A-43B8-8DDE-4308A7576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4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CD797-F084-4D70-A22A-5F2DAACFB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2700" y="1143001"/>
            <a:ext cx="7086600" cy="1683239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/>
              <a:t>Библиотека- мост који спаја ученике са извором информација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24EBE1C-7F9A-4D39-92B1-AD98A7D99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0" y="5105401"/>
            <a:ext cx="3163698" cy="522215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sr-Cyrl-R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Мирјана Дендић, стручни сарадник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040B10-1336-48E4-A4DD-39D29A33B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"/>
          <a:stretch/>
        </p:blipFill>
        <p:spPr>
          <a:xfrm>
            <a:off x="2286000" y="3352800"/>
            <a:ext cx="3886200" cy="2801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115145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CE454CC-FFE6-42FC-98D0-C92B364D1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0" y="2971801"/>
            <a:ext cx="2200013" cy="1650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E5D7FB6-0BE0-4863-B12D-9536F201F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62200" y="850392"/>
            <a:ext cx="7315200" cy="190500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У библиотеци има 7433 монографских публикација. Структура књига је следећа: белетристика 20%; стручна литература за наставнике 10%, школска лектира и књиге за децу 65 % и енциклопедијска издања 5 %. Фонд се обогаћује куповином од саме школе, као и донацијама од стране родитеља, ђака, наставника, институција…</a:t>
            </a:r>
            <a:endParaRPr lang="sr-Cyrl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3DD9713-EF3F-40B2-A171-8E33BD9B0C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41" y="3352801"/>
            <a:ext cx="3720518" cy="2790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4F6A7E3-3CE2-4651-9130-51A7140667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743201"/>
            <a:ext cx="1531350" cy="1650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26155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7EF60F-E6A2-4C74-8C6A-849797789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88728" y="1143000"/>
            <a:ext cx="3048000" cy="518160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sr-Cyrl-RS" sz="1800" dirty="0">
                <a:latin typeface="Calibri" panose="020F0502020204030204" pitchFamily="34" charset="0"/>
                <a:cs typeface="Calibri" panose="020F0502020204030204" pitchFamily="34" charset="0"/>
              </a:rPr>
              <a:t>У библиотеци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се дешавају различите активности:</a:t>
            </a:r>
          </a:p>
          <a:p>
            <a:pPr algn="just"/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часови, презентације, семинари, сусрети, изложбе, стручни састанци, припреме за такмичења, састанци секција…</a:t>
            </a:r>
          </a:p>
          <a:p>
            <a:pPr algn="just"/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Посебно смо задовољни што управо овај простор ученици радо  користе за време великог одмора и у слободно време (припремају се за часове, пишу домаће задатке, помажу једни другима, преслишавају се …). 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57FA18B-C0F6-4490-B818-D88F75A8F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3" y="3629822"/>
            <a:ext cx="3976255" cy="2982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2A264B-1ACF-4D21-9B42-39D46C258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09" y="510887"/>
            <a:ext cx="3981081" cy="2982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917919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13E598B2-4E43-4922-A442-192F63882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328" y="1491430"/>
            <a:ext cx="2216409" cy="1662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4BF98E-0266-4FC3-BFC0-7540CA7FC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19402" y="3704264"/>
            <a:ext cx="5867399" cy="2010736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У оквиру библиотеке ради Библиотечка секција, која помаже у издавању књига, обради књига, изради паноа, изради и постављању изложби, препорукама другим ученицима за избор добре књиге. Чланови секције учествују у свим активностима које су везане за ваннаставне активности…</a:t>
            </a:r>
          </a:p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2DBF956-9352-460C-BD7D-D1D5964990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88" y="1491429"/>
            <a:ext cx="2216410" cy="1662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FE2D9A3-3577-4B3A-BE18-1B184684DC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196" y="1489174"/>
            <a:ext cx="2497454" cy="166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318108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EA43B3AB-A2EF-48C8-8DD9-760DD5835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710" y="1109258"/>
            <a:ext cx="1900089" cy="1518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EA6561-F3F3-4DBD-9A46-59E9AD5A2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27340" y="4949300"/>
            <a:ext cx="7631206" cy="1462479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Библиотека организује одређени број активности, као што су: изложбе, књижевни сусрети, квизови, углавном самостално, а понекад, у сарадњи са другим институцијама предавања, концерте, презентације, представе, радионице...</a:t>
            </a:r>
          </a:p>
          <a:p>
            <a:endParaRPr lang="sr-Cyrl-R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34AC07F-8F21-404D-A9C7-6C4DD5056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89" y="1130009"/>
            <a:ext cx="2045308" cy="1582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FF17C3C-5089-4AB4-97C7-745F6DCA6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341" y="1163536"/>
            <a:ext cx="2180129" cy="1515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471F301-C412-4D79-9876-10C52A4EE8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479" y="2927736"/>
            <a:ext cx="2040398" cy="153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44BC793-1FA0-4FE4-8B3B-3E1C84A50D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6195" y="2969019"/>
            <a:ext cx="2012463" cy="170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722A79-ECBF-40B6-AC54-5B7AED9ADE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83" y="2879633"/>
            <a:ext cx="2188320" cy="166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549843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1_Office Theme</vt:lpstr>
      <vt:lpstr>Библиотека- мост који спаја ученике са извором информација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Библиотека- мост који спаја ученике са извором информација</dc:title>
  <dc:creator>Windows User</dc:creator>
  <cp:lastModifiedBy>Windows User</cp:lastModifiedBy>
  <cp:revision>1</cp:revision>
  <dcterms:created xsi:type="dcterms:W3CDTF">2021-05-19T10:07:55Z</dcterms:created>
  <dcterms:modified xsi:type="dcterms:W3CDTF">2021-05-19T10:08:11Z</dcterms:modified>
</cp:coreProperties>
</file>