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1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4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9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0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8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2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3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4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8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05B4-107C-4D39-B72D-27E619FF7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19-May-21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0961-B48A-43B8-8DDE-4308A7576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4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b="1" dirty="0"/>
              <a:t>РУДАРСТВО</a:t>
            </a:r>
            <a:endParaRPr lang="sr-Latn-R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800" dirty="0"/>
              <a:t>Рударски техничар</a:t>
            </a:r>
            <a:endParaRPr lang="sr-Latn-RS" sz="2800" dirty="0"/>
          </a:p>
        </p:txBody>
      </p:sp>
      <p:pic>
        <p:nvPicPr>
          <p:cNvPr id="5" name="Picture 2" descr="D:\NEDJA\škola\Rudarski aktiv\ПРЕЗЕНТАЦИЈА СМЕРА\veliki_bage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41637"/>
            <a:ext cx="8229600" cy="443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52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b="1" dirty="0"/>
              <a:t>Рударски техничар</a:t>
            </a:r>
            <a:endParaRPr lang="sr-Latn-R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192" y="1528192"/>
            <a:ext cx="8363272" cy="4997152"/>
          </a:xfrm>
        </p:spPr>
        <p:txBody>
          <a:bodyPr/>
          <a:lstStyle/>
          <a:p>
            <a:pPr algn="just"/>
            <a:r>
              <a:rPr lang="sr-Cyrl-C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Оспособљавање ученика да планира, припрема и врши контролу технолошког процеса на појединим радилиштима и деловима подземне и површинске</a:t>
            </a:r>
            <a:r>
              <a:rPr lang="sr-Latn-R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R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експлоатације.</a:t>
            </a:r>
            <a:r>
              <a:rPr lang="sr-Cyrl-C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GB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sr-Latn-RS" sz="2800" dirty="0"/>
          </a:p>
        </p:txBody>
      </p:sp>
      <p:pic>
        <p:nvPicPr>
          <p:cNvPr id="4" name="Picture 3" descr="Slika01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2895600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4542385624daf0bbb3f4ea611969407_640x360.jpg"/>
          <p:cNvPicPr>
            <a:picLocks noChangeAspect="1"/>
          </p:cNvPicPr>
          <p:nvPr/>
        </p:nvPicPr>
        <p:blipFill rotWithShape="1">
          <a:blip r:embed="rId3" cstate="print"/>
          <a:srcRect t="8604"/>
          <a:stretch/>
        </p:blipFill>
        <p:spPr bwMode="auto">
          <a:xfrm>
            <a:off x="6037651" y="3429000"/>
            <a:ext cx="423481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062862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82344"/>
          </a:xfrm>
        </p:spPr>
        <p:txBody>
          <a:bodyPr/>
          <a:lstStyle/>
          <a:p>
            <a:pPr algn="just"/>
            <a:r>
              <a:rPr lang="sr-Cyrl-RS" sz="2000" dirty="0"/>
              <a:t>Велика могућност запошљавања на површинском копу „Дрмно“, као и у предузећима која се баве експлоатацијом украсног камена јер се у току школовања ученици обучавају правилном руковању експлозивима и наменском минирању.</a:t>
            </a:r>
          </a:p>
          <a:p>
            <a:pPr marL="457200" lvl="1" indent="0" algn="just">
              <a:buNone/>
            </a:pPr>
            <a:endParaRPr lang="sr-Latn-R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143000"/>
          </a:xfrm>
        </p:spPr>
        <p:txBody>
          <a:bodyPr/>
          <a:lstStyle/>
          <a:p>
            <a:r>
              <a:rPr lang="sr-Cyrl-RS" sz="4000" b="1" dirty="0"/>
              <a:t>Рударски техничар</a:t>
            </a:r>
            <a:endParaRPr lang="sr-Latn-RS" sz="4000" b="1" dirty="0"/>
          </a:p>
        </p:txBody>
      </p:sp>
      <p:pic>
        <p:nvPicPr>
          <p:cNvPr id="6" name="Picture 155" descr="gallery47"/>
          <p:cNvPicPr>
            <a:picLocks noChangeAspect="1" noChangeArrowheads="1"/>
          </p:cNvPicPr>
          <p:nvPr/>
        </p:nvPicPr>
        <p:blipFill rotWithShape="1">
          <a:blip r:embed="rId2" cstate="print"/>
          <a:srcRect l="950" r="5302"/>
          <a:stretch/>
        </p:blipFill>
        <p:spPr bwMode="auto">
          <a:xfrm>
            <a:off x="4295800" y="3124200"/>
            <a:ext cx="3600400" cy="314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701" y="3151808"/>
            <a:ext cx="2190439" cy="31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9861" y="3124201"/>
            <a:ext cx="2242592" cy="312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8705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052" b="8963"/>
          <a:stretch/>
        </p:blipFill>
        <p:spPr bwMode="auto">
          <a:xfrm>
            <a:off x="1892342" y="373724"/>
            <a:ext cx="4360993" cy="309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890" t="6544"/>
          <a:stretch/>
        </p:blipFill>
        <p:spPr bwMode="auto">
          <a:xfrm>
            <a:off x="6193622" y="404664"/>
            <a:ext cx="4106037" cy="306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37" y="3522802"/>
            <a:ext cx="4302761" cy="29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Britannia.jpg"/>
          <p:cNvPicPr>
            <a:picLocks noChangeAspect="1"/>
          </p:cNvPicPr>
          <p:nvPr/>
        </p:nvPicPr>
        <p:blipFill rotWithShape="1">
          <a:blip r:embed="rId5" cstate="print"/>
          <a:srcRect l="3147" t="2559" r="5118" b="3943"/>
          <a:stretch/>
        </p:blipFill>
        <p:spPr bwMode="auto">
          <a:xfrm>
            <a:off x="6186457" y="3500634"/>
            <a:ext cx="4029728" cy="307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92342" y="139515"/>
            <a:ext cx="3796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Површинска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експлоатација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640178" y="154985"/>
            <a:ext cx="3120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Подводна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експлоатација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919537" y="6393214"/>
            <a:ext cx="3292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Подземна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експлоатација</a:t>
            </a:r>
            <a:endParaRPr lang="en-GB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312636" y="6393214"/>
            <a:ext cx="2898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Експлоатација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нафте</a:t>
            </a:r>
            <a:r>
              <a:rPr lang="en-US" b="1" dirty="0">
                <a:solidFill>
                  <a:prstClr val="black"/>
                </a:solidFill>
              </a:rPr>
              <a:t> и </a:t>
            </a:r>
            <a:r>
              <a:rPr lang="en-US" b="1" dirty="0" err="1">
                <a:solidFill>
                  <a:prstClr val="black"/>
                </a:solidFill>
              </a:rPr>
              <a:t>гаса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6243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Cyrl-RS" sz="4000" b="1" dirty="0"/>
              <a:t>Рударски техничар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167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000" dirty="0"/>
              <a:t>Ученици се у току четворогодишњег школовања на овом смеру, могу определити за:</a:t>
            </a:r>
          </a:p>
          <a:p>
            <a:r>
              <a:rPr lang="sr-Cyrl-RS" sz="2000" dirty="0"/>
              <a:t>Рударског техничара за површинску и подземну експлоатацију или</a:t>
            </a:r>
          </a:p>
          <a:p>
            <a:r>
              <a:rPr lang="sr-Cyrl-RS" sz="2000" dirty="0"/>
              <a:t>Рударског техничара за припрему минералних сировина.</a:t>
            </a:r>
          </a:p>
          <a:p>
            <a:pPr marL="0" indent="0">
              <a:buNone/>
            </a:pPr>
            <a:endParaRPr lang="sr-Latn-R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76601"/>
            <a:ext cx="8153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3430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РУДАРСТВО</vt:lpstr>
      <vt:lpstr>Рударски техничар</vt:lpstr>
      <vt:lpstr>Рударски техничар</vt:lpstr>
      <vt:lpstr>PowerPoint Presentation</vt:lpstr>
      <vt:lpstr>Рударски техничар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РУДАРСТВО</dc:title>
  <dc:creator>Windows User</dc:creator>
  <cp:lastModifiedBy>Windows User</cp:lastModifiedBy>
  <cp:revision>1</cp:revision>
  <dcterms:created xsi:type="dcterms:W3CDTF">2021-05-19T10:06:29Z</dcterms:created>
  <dcterms:modified xsi:type="dcterms:W3CDTF">2021-05-19T10:06:54Z</dcterms:modified>
</cp:coreProperties>
</file>